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4AF009-D356-4301-A28D-0A8FB115E0B7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D58F5AE-E10B-4CD5-88A8-236D881A9061}">
      <dgm:prSet/>
      <dgm:spPr/>
      <dgm:t>
        <a:bodyPr/>
        <a:lstStyle/>
        <a:p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Śledzi się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postęp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gm:t>
    </dgm:pt>
    <dgm:pt modelId="{16569A2A-B849-4746-97CD-D4779DE68F94}" type="parTrans" cxnId="{5CAB9721-BA1F-4609-8919-82F6C3862BC3}">
      <dgm:prSet/>
      <dgm:spPr/>
      <dgm:t>
        <a:bodyPr/>
        <a:lstStyle/>
        <a:p>
          <a:endParaRPr lang="en-US"/>
        </a:p>
      </dgm:t>
    </dgm:pt>
    <dgm:pt modelId="{10CA8D78-AEA1-4BD8-92BA-5D5C1D5DF778}" type="sibTrans" cxnId="{5CAB9721-BA1F-4609-8919-82F6C3862BC3}">
      <dgm:prSet/>
      <dgm:spPr/>
      <dgm:t>
        <a:bodyPr/>
        <a:lstStyle/>
        <a:p>
          <a:endParaRPr lang="en-US"/>
        </a:p>
      </dgm:t>
    </dgm:pt>
    <dgm:pt modelId="{2E86C949-737E-4034-AE40-E8E2589BDBEC}">
      <dgm:prSet/>
      <dgm:spPr/>
      <dgm:t>
        <a:bodyPr/>
        <a:lstStyle/>
        <a:p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Łatwiej zarządza się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zasobami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0675640-D8F1-4AA8-B8C4-A2D72EF54EF5}" type="parTrans" cxnId="{D1FCF0E4-30BB-4818-8B6E-A4A914C62D74}">
      <dgm:prSet/>
      <dgm:spPr/>
      <dgm:t>
        <a:bodyPr/>
        <a:lstStyle/>
        <a:p>
          <a:endParaRPr lang="en-US"/>
        </a:p>
      </dgm:t>
    </dgm:pt>
    <dgm:pt modelId="{62A14D7F-6925-42BD-8E59-4F6A5130988D}" type="sibTrans" cxnId="{D1FCF0E4-30BB-4818-8B6E-A4A914C62D74}">
      <dgm:prSet/>
      <dgm:spPr/>
      <dgm:t>
        <a:bodyPr/>
        <a:lstStyle/>
        <a:p>
          <a:endParaRPr lang="en-US"/>
        </a:p>
      </dgm:t>
    </dgm:pt>
    <dgm:pt modelId="{E1543176-9754-47E5-906B-148160B00E01}">
      <dgm:prSet/>
      <dgm:spPr/>
      <dgm:t>
        <a:bodyPr/>
        <a:lstStyle/>
        <a:p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Unika się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opóźnień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D5AC2B09-5BE4-4A62-A138-D43AD51D3948}" type="parTrans" cxnId="{D7E83480-D25C-4918-BFA3-F7EB7B2B46D7}">
      <dgm:prSet/>
      <dgm:spPr/>
      <dgm:t>
        <a:bodyPr/>
        <a:lstStyle/>
        <a:p>
          <a:endParaRPr lang="en-US"/>
        </a:p>
      </dgm:t>
    </dgm:pt>
    <dgm:pt modelId="{0FA276CE-DDFF-48C3-9D20-AC5D76FCF5E4}" type="sibTrans" cxnId="{D7E83480-D25C-4918-BFA3-F7EB7B2B46D7}">
      <dgm:prSet/>
      <dgm:spPr/>
      <dgm:t>
        <a:bodyPr/>
        <a:lstStyle/>
        <a:p>
          <a:endParaRPr lang="en-US"/>
        </a:p>
      </dgm:t>
    </dgm:pt>
    <dgm:pt modelId="{C5E25A62-EB2D-4E28-A213-1D5475C2410C}" type="pres">
      <dgm:prSet presAssocID="{B04AF009-D356-4301-A28D-0A8FB115E0B7}" presName="linear" presStyleCnt="0">
        <dgm:presLayoutVars>
          <dgm:dir/>
          <dgm:animLvl val="lvl"/>
          <dgm:resizeHandles val="exact"/>
        </dgm:presLayoutVars>
      </dgm:prSet>
      <dgm:spPr/>
    </dgm:pt>
    <dgm:pt modelId="{3A76BF70-7F15-4581-8874-49808B99CC86}" type="pres">
      <dgm:prSet presAssocID="{4D58F5AE-E10B-4CD5-88A8-236D881A9061}" presName="parentLin" presStyleCnt="0"/>
      <dgm:spPr/>
    </dgm:pt>
    <dgm:pt modelId="{C4B56B92-05F0-4EF7-90D2-88AE2EF1B327}" type="pres">
      <dgm:prSet presAssocID="{4D58F5AE-E10B-4CD5-88A8-236D881A9061}" presName="parentLeftMargin" presStyleLbl="node1" presStyleIdx="0" presStyleCnt="3"/>
      <dgm:spPr/>
    </dgm:pt>
    <dgm:pt modelId="{3C0F11BD-8B9E-425E-8A2A-4C3423C58FAF}" type="pres">
      <dgm:prSet presAssocID="{4D58F5AE-E10B-4CD5-88A8-236D881A906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73282DF-65B2-49EE-8B3F-E5CF0E7BF846}" type="pres">
      <dgm:prSet presAssocID="{4D58F5AE-E10B-4CD5-88A8-236D881A9061}" presName="negativeSpace" presStyleCnt="0"/>
      <dgm:spPr/>
    </dgm:pt>
    <dgm:pt modelId="{BC2018B6-194E-47C1-8136-09527E7E3D14}" type="pres">
      <dgm:prSet presAssocID="{4D58F5AE-E10B-4CD5-88A8-236D881A9061}" presName="childText" presStyleLbl="conFgAcc1" presStyleIdx="0" presStyleCnt="3">
        <dgm:presLayoutVars>
          <dgm:bulletEnabled val="1"/>
        </dgm:presLayoutVars>
      </dgm:prSet>
      <dgm:spPr/>
    </dgm:pt>
    <dgm:pt modelId="{CCE9E84F-8600-4599-B63B-34B0B73D6E49}" type="pres">
      <dgm:prSet presAssocID="{10CA8D78-AEA1-4BD8-92BA-5D5C1D5DF778}" presName="spaceBetweenRectangles" presStyleCnt="0"/>
      <dgm:spPr/>
    </dgm:pt>
    <dgm:pt modelId="{5893CD33-BF9B-4204-A915-C0833DE83836}" type="pres">
      <dgm:prSet presAssocID="{2E86C949-737E-4034-AE40-E8E2589BDBEC}" presName="parentLin" presStyleCnt="0"/>
      <dgm:spPr/>
    </dgm:pt>
    <dgm:pt modelId="{47A6EEA7-3657-4F5D-8787-6D70787C225F}" type="pres">
      <dgm:prSet presAssocID="{2E86C949-737E-4034-AE40-E8E2589BDBEC}" presName="parentLeftMargin" presStyleLbl="node1" presStyleIdx="0" presStyleCnt="3"/>
      <dgm:spPr/>
    </dgm:pt>
    <dgm:pt modelId="{11F05C0C-57B2-4A70-B7A1-FBA2FF20873D}" type="pres">
      <dgm:prSet presAssocID="{2E86C949-737E-4034-AE40-E8E2589BDBE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90EE720-F2E7-4697-A804-254CF6EAA80A}" type="pres">
      <dgm:prSet presAssocID="{2E86C949-737E-4034-AE40-E8E2589BDBEC}" presName="negativeSpace" presStyleCnt="0"/>
      <dgm:spPr/>
    </dgm:pt>
    <dgm:pt modelId="{60D80556-F26B-46C4-8E19-BC530058FB88}" type="pres">
      <dgm:prSet presAssocID="{2E86C949-737E-4034-AE40-E8E2589BDBEC}" presName="childText" presStyleLbl="conFgAcc1" presStyleIdx="1" presStyleCnt="3">
        <dgm:presLayoutVars>
          <dgm:bulletEnabled val="1"/>
        </dgm:presLayoutVars>
      </dgm:prSet>
      <dgm:spPr/>
    </dgm:pt>
    <dgm:pt modelId="{006D1A20-6941-4617-A04A-BE00ED985C62}" type="pres">
      <dgm:prSet presAssocID="{62A14D7F-6925-42BD-8E59-4F6A5130988D}" presName="spaceBetweenRectangles" presStyleCnt="0"/>
      <dgm:spPr/>
    </dgm:pt>
    <dgm:pt modelId="{6420950B-C014-45C2-A13E-9CEBC0A3827A}" type="pres">
      <dgm:prSet presAssocID="{E1543176-9754-47E5-906B-148160B00E01}" presName="parentLin" presStyleCnt="0"/>
      <dgm:spPr/>
    </dgm:pt>
    <dgm:pt modelId="{A0068FBB-E74B-424F-B930-F4C5F26629AB}" type="pres">
      <dgm:prSet presAssocID="{E1543176-9754-47E5-906B-148160B00E01}" presName="parentLeftMargin" presStyleLbl="node1" presStyleIdx="1" presStyleCnt="3"/>
      <dgm:spPr/>
    </dgm:pt>
    <dgm:pt modelId="{0CF150D0-ACF5-4218-AF4D-2FD9D8BBF706}" type="pres">
      <dgm:prSet presAssocID="{E1543176-9754-47E5-906B-148160B00E01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F31921B-057D-4931-9FCE-C93D21390E43}" type="pres">
      <dgm:prSet presAssocID="{E1543176-9754-47E5-906B-148160B00E01}" presName="negativeSpace" presStyleCnt="0"/>
      <dgm:spPr/>
    </dgm:pt>
    <dgm:pt modelId="{4B60802A-35E3-45CA-B963-05E815CC1C43}" type="pres">
      <dgm:prSet presAssocID="{E1543176-9754-47E5-906B-148160B00E0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CAB9721-BA1F-4609-8919-82F6C3862BC3}" srcId="{B04AF009-D356-4301-A28D-0A8FB115E0B7}" destId="{4D58F5AE-E10B-4CD5-88A8-236D881A9061}" srcOrd="0" destOrd="0" parTransId="{16569A2A-B849-4746-97CD-D4779DE68F94}" sibTransId="{10CA8D78-AEA1-4BD8-92BA-5D5C1D5DF778}"/>
    <dgm:cxn modelId="{3432E633-37A0-4334-BE34-192787B7D293}" type="presOf" srcId="{4D58F5AE-E10B-4CD5-88A8-236D881A9061}" destId="{C4B56B92-05F0-4EF7-90D2-88AE2EF1B327}" srcOrd="0" destOrd="0" presId="urn:microsoft.com/office/officeart/2005/8/layout/list1"/>
    <dgm:cxn modelId="{BBD0505F-2102-4E61-934A-3414A8A8B580}" type="presOf" srcId="{2E86C949-737E-4034-AE40-E8E2589BDBEC}" destId="{11F05C0C-57B2-4A70-B7A1-FBA2FF20873D}" srcOrd="1" destOrd="0" presId="urn:microsoft.com/office/officeart/2005/8/layout/list1"/>
    <dgm:cxn modelId="{9E5FBC70-24A4-4F95-9084-23230EB0CA2D}" type="presOf" srcId="{4D58F5AE-E10B-4CD5-88A8-236D881A9061}" destId="{3C0F11BD-8B9E-425E-8A2A-4C3423C58FAF}" srcOrd="1" destOrd="0" presId="urn:microsoft.com/office/officeart/2005/8/layout/list1"/>
    <dgm:cxn modelId="{ABE17677-BB69-4D63-AFDA-666C76138EE3}" type="presOf" srcId="{2E86C949-737E-4034-AE40-E8E2589BDBEC}" destId="{47A6EEA7-3657-4F5D-8787-6D70787C225F}" srcOrd="0" destOrd="0" presId="urn:microsoft.com/office/officeart/2005/8/layout/list1"/>
    <dgm:cxn modelId="{D7E83480-D25C-4918-BFA3-F7EB7B2B46D7}" srcId="{B04AF009-D356-4301-A28D-0A8FB115E0B7}" destId="{E1543176-9754-47E5-906B-148160B00E01}" srcOrd="2" destOrd="0" parTransId="{D5AC2B09-5BE4-4A62-A138-D43AD51D3948}" sibTransId="{0FA276CE-DDFF-48C3-9D20-AC5D76FCF5E4}"/>
    <dgm:cxn modelId="{BD631E9D-3172-4C51-9D84-BDB5C614DE68}" type="presOf" srcId="{E1543176-9754-47E5-906B-148160B00E01}" destId="{0CF150D0-ACF5-4218-AF4D-2FD9D8BBF706}" srcOrd="1" destOrd="0" presId="urn:microsoft.com/office/officeart/2005/8/layout/list1"/>
    <dgm:cxn modelId="{483D02DD-46EE-4618-8A87-11DB30B82D14}" type="presOf" srcId="{B04AF009-D356-4301-A28D-0A8FB115E0B7}" destId="{C5E25A62-EB2D-4E28-A213-1D5475C2410C}" srcOrd="0" destOrd="0" presId="urn:microsoft.com/office/officeart/2005/8/layout/list1"/>
    <dgm:cxn modelId="{4E8112E3-9885-407A-B1DA-01D28F0674C6}" type="presOf" srcId="{E1543176-9754-47E5-906B-148160B00E01}" destId="{A0068FBB-E74B-424F-B930-F4C5F26629AB}" srcOrd="0" destOrd="0" presId="urn:microsoft.com/office/officeart/2005/8/layout/list1"/>
    <dgm:cxn modelId="{D1FCF0E4-30BB-4818-8B6E-A4A914C62D74}" srcId="{B04AF009-D356-4301-A28D-0A8FB115E0B7}" destId="{2E86C949-737E-4034-AE40-E8E2589BDBEC}" srcOrd="1" destOrd="0" parTransId="{00675640-D8F1-4AA8-B8C4-A2D72EF54EF5}" sibTransId="{62A14D7F-6925-42BD-8E59-4F6A5130988D}"/>
    <dgm:cxn modelId="{F60B45AA-327C-4CCB-95D6-F5A114A108E0}" type="presParOf" srcId="{C5E25A62-EB2D-4E28-A213-1D5475C2410C}" destId="{3A76BF70-7F15-4581-8874-49808B99CC86}" srcOrd="0" destOrd="0" presId="urn:microsoft.com/office/officeart/2005/8/layout/list1"/>
    <dgm:cxn modelId="{0038B1AB-6763-4A91-A78B-749A1429D6AC}" type="presParOf" srcId="{3A76BF70-7F15-4581-8874-49808B99CC86}" destId="{C4B56B92-05F0-4EF7-90D2-88AE2EF1B327}" srcOrd="0" destOrd="0" presId="urn:microsoft.com/office/officeart/2005/8/layout/list1"/>
    <dgm:cxn modelId="{2D2310B7-6D68-488B-A030-EC5F557D0F75}" type="presParOf" srcId="{3A76BF70-7F15-4581-8874-49808B99CC86}" destId="{3C0F11BD-8B9E-425E-8A2A-4C3423C58FAF}" srcOrd="1" destOrd="0" presId="urn:microsoft.com/office/officeart/2005/8/layout/list1"/>
    <dgm:cxn modelId="{3BC6E149-5E5B-4E7D-8233-DD8736817071}" type="presParOf" srcId="{C5E25A62-EB2D-4E28-A213-1D5475C2410C}" destId="{573282DF-65B2-49EE-8B3F-E5CF0E7BF846}" srcOrd="1" destOrd="0" presId="urn:microsoft.com/office/officeart/2005/8/layout/list1"/>
    <dgm:cxn modelId="{1550D94A-1083-4DE1-AE89-2CC95F3ACCE7}" type="presParOf" srcId="{C5E25A62-EB2D-4E28-A213-1D5475C2410C}" destId="{BC2018B6-194E-47C1-8136-09527E7E3D14}" srcOrd="2" destOrd="0" presId="urn:microsoft.com/office/officeart/2005/8/layout/list1"/>
    <dgm:cxn modelId="{505FB3B4-F49C-4F6F-8353-A125DCA6CF16}" type="presParOf" srcId="{C5E25A62-EB2D-4E28-A213-1D5475C2410C}" destId="{CCE9E84F-8600-4599-B63B-34B0B73D6E49}" srcOrd="3" destOrd="0" presId="urn:microsoft.com/office/officeart/2005/8/layout/list1"/>
    <dgm:cxn modelId="{868B7565-956D-46B7-A712-25BE413C9946}" type="presParOf" srcId="{C5E25A62-EB2D-4E28-A213-1D5475C2410C}" destId="{5893CD33-BF9B-4204-A915-C0833DE83836}" srcOrd="4" destOrd="0" presId="urn:microsoft.com/office/officeart/2005/8/layout/list1"/>
    <dgm:cxn modelId="{30126BF9-9FE8-4C50-83F8-9E766D72A9EF}" type="presParOf" srcId="{5893CD33-BF9B-4204-A915-C0833DE83836}" destId="{47A6EEA7-3657-4F5D-8787-6D70787C225F}" srcOrd="0" destOrd="0" presId="urn:microsoft.com/office/officeart/2005/8/layout/list1"/>
    <dgm:cxn modelId="{FB551D37-E7C1-4F61-AE78-72507721B0D1}" type="presParOf" srcId="{5893CD33-BF9B-4204-A915-C0833DE83836}" destId="{11F05C0C-57B2-4A70-B7A1-FBA2FF20873D}" srcOrd="1" destOrd="0" presId="urn:microsoft.com/office/officeart/2005/8/layout/list1"/>
    <dgm:cxn modelId="{A3F1CB48-B324-4F3F-9802-E594D5853F4B}" type="presParOf" srcId="{C5E25A62-EB2D-4E28-A213-1D5475C2410C}" destId="{C90EE720-F2E7-4697-A804-254CF6EAA80A}" srcOrd="5" destOrd="0" presId="urn:microsoft.com/office/officeart/2005/8/layout/list1"/>
    <dgm:cxn modelId="{D605DC1E-32B7-42B5-9A3A-FE57A5025424}" type="presParOf" srcId="{C5E25A62-EB2D-4E28-A213-1D5475C2410C}" destId="{60D80556-F26B-46C4-8E19-BC530058FB88}" srcOrd="6" destOrd="0" presId="urn:microsoft.com/office/officeart/2005/8/layout/list1"/>
    <dgm:cxn modelId="{D9DA1A62-4EA6-47EA-832D-9C1BA67EFFBD}" type="presParOf" srcId="{C5E25A62-EB2D-4E28-A213-1D5475C2410C}" destId="{006D1A20-6941-4617-A04A-BE00ED985C62}" srcOrd="7" destOrd="0" presId="urn:microsoft.com/office/officeart/2005/8/layout/list1"/>
    <dgm:cxn modelId="{D103109C-7272-479D-AB33-3FC032E3079D}" type="presParOf" srcId="{C5E25A62-EB2D-4E28-A213-1D5475C2410C}" destId="{6420950B-C014-45C2-A13E-9CEBC0A3827A}" srcOrd="8" destOrd="0" presId="urn:microsoft.com/office/officeart/2005/8/layout/list1"/>
    <dgm:cxn modelId="{5C719765-E2C4-464E-815D-63CECEB0B702}" type="presParOf" srcId="{6420950B-C014-45C2-A13E-9CEBC0A3827A}" destId="{A0068FBB-E74B-424F-B930-F4C5F26629AB}" srcOrd="0" destOrd="0" presId="urn:microsoft.com/office/officeart/2005/8/layout/list1"/>
    <dgm:cxn modelId="{7EC0BA48-011A-49E0-9195-A26E96FC1701}" type="presParOf" srcId="{6420950B-C014-45C2-A13E-9CEBC0A3827A}" destId="{0CF150D0-ACF5-4218-AF4D-2FD9D8BBF706}" srcOrd="1" destOrd="0" presId="urn:microsoft.com/office/officeart/2005/8/layout/list1"/>
    <dgm:cxn modelId="{DAD3DC27-A0B7-4AD2-AE27-B51F1BB3F286}" type="presParOf" srcId="{C5E25A62-EB2D-4E28-A213-1D5475C2410C}" destId="{DF31921B-057D-4931-9FCE-C93D21390E43}" srcOrd="9" destOrd="0" presId="urn:microsoft.com/office/officeart/2005/8/layout/list1"/>
    <dgm:cxn modelId="{470AF46A-306C-489E-9AD9-5BB7529D7641}" type="presParOf" srcId="{C5E25A62-EB2D-4E28-A213-1D5475C2410C}" destId="{4B60802A-35E3-45CA-B963-05E815CC1C4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9A973F-0D72-4AE5-A94A-3F78561632D4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919DD95-80E5-4433-AF4C-8501D70D6630}">
      <dgm:prSet/>
      <dgm:spPr/>
      <dgm:t>
        <a:bodyPr/>
        <a:lstStyle/>
        <a:p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gm:t>
    </dgm:pt>
    <dgm:pt modelId="{16C381A3-01BD-4715-83DE-8FE8C5E9CD9D}" type="parTrans" cxnId="{2D308377-7865-419A-BC77-8A702FEFD872}">
      <dgm:prSet/>
      <dgm:spPr/>
      <dgm:t>
        <a:bodyPr/>
        <a:lstStyle/>
        <a:p>
          <a:endParaRPr lang="en-US"/>
        </a:p>
      </dgm:t>
    </dgm:pt>
    <dgm:pt modelId="{B4C8848B-9113-4B2C-B373-8FAC7F80CAF6}" type="sibTrans" cxnId="{2D308377-7865-419A-BC77-8A702FEFD872}">
      <dgm:prSet/>
      <dgm:spPr/>
      <dgm:t>
        <a:bodyPr/>
        <a:lstStyle/>
        <a:p>
          <a:endParaRPr lang="en-US"/>
        </a:p>
      </dgm:t>
    </dgm:pt>
    <dgm:pt modelId="{11017E22-8B8F-423F-A969-ED6214562166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rozpoczęcia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zakończenia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gm:t>
    </dgm:pt>
    <dgm:pt modelId="{0833EA50-8D2E-4906-9B49-2F67AB3614A6}" type="parTrans" cxnId="{E853628B-967A-4EA1-9589-6A6A7E772CB5}">
      <dgm:prSet/>
      <dgm:spPr/>
      <dgm:t>
        <a:bodyPr/>
        <a:lstStyle/>
        <a:p>
          <a:endParaRPr lang="en-US"/>
        </a:p>
      </dgm:t>
    </dgm:pt>
    <dgm:pt modelId="{7204EF78-6BE4-4CB3-883D-8A68A6303F43}" type="sibTrans" cxnId="{E853628B-967A-4EA1-9589-6A6A7E772CB5}">
      <dgm:prSet/>
      <dgm:spPr/>
      <dgm:t>
        <a:bodyPr/>
        <a:lstStyle/>
        <a:p>
          <a:endParaRPr lang="en-US"/>
        </a:p>
      </dgm:t>
    </dgm:pt>
    <dgm:pt modelId="{F066DF14-94D3-4566-9AF1-C3D1ACD0730F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gm:t>
    </dgm:pt>
    <dgm:pt modelId="{7214330C-AB2A-4BA7-83D3-7C726DEB6928}" type="parTrans" cxnId="{220A92B1-7F39-4980-9BC4-293E622950CC}">
      <dgm:prSet/>
      <dgm:spPr/>
      <dgm:t>
        <a:bodyPr/>
        <a:lstStyle/>
        <a:p>
          <a:endParaRPr lang="en-US"/>
        </a:p>
      </dgm:t>
    </dgm:pt>
    <dgm:pt modelId="{49746CA2-9391-4842-B693-CE1E232D6B71}" type="sibTrans" cxnId="{220A92B1-7F39-4980-9BC4-293E622950CC}">
      <dgm:prSet/>
      <dgm:spPr/>
      <dgm:t>
        <a:bodyPr/>
        <a:lstStyle/>
        <a:p>
          <a:endParaRPr lang="en-US"/>
        </a:p>
      </dgm:t>
    </dgm:pt>
    <dgm:pt modelId="{9707F0B5-8F09-4C96-86E4-3C2C1DF2A58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odpowiedzialni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DD7ED688-C65E-4B82-A196-E76EF08BF36F}" type="parTrans" cxnId="{04EDFA25-705D-4FE3-BFC8-9F1B696F7770}">
      <dgm:prSet/>
      <dgm:spPr/>
      <dgm:t>
        <a:bodyPr/>
        <a:lstStyle/>
        <a:p>
          <a:endParaRPr lang="en-US"/>
        </a:p>
      </dgm:t>
    </dgm:pt>
    <dgm:pt modelId="{CE9CDD7F-70EF-42CE-82B4-52BB9D7ED7A6}" type="sibTrans" cxnId="{04EDFA25-705D-4FE3-BFC8-9F1B696F7770}">
      <dgm:prSet/>
      <dgm:spPr/>
      <dgm:t>
        <a:bodyPr/>
        <a:lstStyle/>
        <a:p>
          <a:endParaRPr lang="en-US"/>
        </a:p>
      </dgm:t>
    </dgm:pt>
    <dgm:pt modelId="{01E04B60-0C97-4B4C-BD97-DA5CE0AAD495}" type="pres">
      <dgm:prSet presAssocID="{8B9A973F-0D72-4AE5-A94A-3F78561632D4}" presName="Name0" presStyleCnt="0">
        <dgm:presLayoutVars>
          <dgm:dir/>
          <dgm:animLvl val="lvl"/>
          <dgm:resizeHandles val="exact"/>
        </dgm:presLayoutVars>
      </dgm:prSet>
      <dgm:spPr/>
    </dgm:pt>
    <dgm:pt modelId="{C9023E44-3846-4B85-8EDC-4FED8D4F9954}" type="pres">
      <dgm:prSet presAssocID="{0919DD95-80E5-4433-AF4C-8501D70D6630}" presName="linNode" presStyleCnt="0"/>
      <dgm:spPr/>
    </dgm:pt>
    <dgm:pt modelId="{DF652577-987F-442E-BA53-7B1EACBD583C}" type="pres">
      <dgm:prSet presAssocID="{0919DD95-80E5-4433-AF4C-8501D70D6630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4BDEC1D5-ED55-40F2-9444-DB062F4E9685}" type="pres">
      <dgm:prSet presAssocID="{B4C8848B-9113-4B2C-B373-8FAC7F80CAF6}" presName="sp" presStyleCnt="0"/>
      <dgm:spPr/>
    </dgm:pt>
    <dgm:pt modelId="{B0008CEC-FC2A-4FB5-A740-CC8ADD418B9C}" type="pres">
      <dgm:prSet presAssocID="{11017E22-8B8F-423F-A969-ED6214562166}" presName="linNode" presStyleCnt="0"/>
      <dgm:spPr/>
    </dgm:pt>
    <dgm:pt modelId="{AC974216-5333-4657-9725-115A4C6A58A5}" type="pres">
      <dgm:prSet presAssocID="{11017E22-8B8F-423F-A969-ED6214562166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3D5C193D-5C7C-4C01-BB12-17230D4FD94C}" type="pres">
      <dgm:prSet presAssocID="{7204EF78-6BE4-4CB3-883D-8A68A6303F43}" presName="sp" presStyleCnt="0"/>
      <dgm:spPr/>
    </dgm:pt>
    <dgm:pt modelId="{C26DF2A9-FA3D-4886-B310-13AE52333D75}" type="pres">
      <dgm:prSet presAssocID="{F066DF14-94D3-4566-9AF1-C3D1ACD0730F}" presName="linNode" presStyleCnt="0"/>
      <dgm:spPr/>
    </dgm:pt>
    <dgm:pt modelId="{D1BA66BE-ECDE-42B6-937B-77EEAB750A68}" type="pres">
      <dgm:prSet presAssocID="{F066DF14-94D3-4566-9AF1-C3D1ACD0730F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ACE57DB8-B97B-4824-AF94-382070615F5D}" type="pres">
      <dgm:prSet presAssocID="{49746CA2-9391-4842-B693-CE1E232D6B71}" presName="sp" presStyleCnt="0"/>
      <dgm:spPr/>
    </dgm:pt>
    <dgm:pt modelId="{E2E30E14-E8B5-4236-BACF-C9E89B001E1C}" type="pres">
      <dgm:prSet presAssocID="{9707F0B5-8F09-4C96-86E4-3C2C1DF2A58C}" presName="linNode" presStyleCnt="0"/>
      <dgm:spPr/>
    </dgm:pt>
    <dgm:pt modelId="{0085170B-831B-447A-BD2B-692403A11B62}" type="pres">
      <dgm:prSet presAssocID="{9707F0B5-8F09-4C96-86E4-3C2C1DF2A58C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EDB13421-6884-4941-8577-EDF2B8595FB2}" type="presOf" srcId="{8B9A973F-0D72-4AE5-A94A-3F78561632D4}" destId="{01E04B60-0C97-4B4C-BD97-DA5CE0AAD495}" srcOrd="0" destOrd="0" presId="urn:microsoft.com/office/officeart/2005/8/layout/vList5"/>
    <dgm:cxn modelId="{04EDFA25-705D-4FE3-BFC8-9F1B696F7770}" srcId="{8B9A973F-0D72-4AE5-A94A-3F78561632D4}" destId="{9707F0B5-8F09-4C96-86E4-3C2C1DF2A58C}" srcOrd="3" destOrd="0" parTransId="{DD7ED688-C65E-4B82-A196-E76EF08BF36F}" sibTransId="{CE9CDD7F-70EF-42CE-82B4-52BB9D7ED7A6}"/>
    <dgm:cxn modelId="{2D308377-7865-419A-BC77-8A702FEFD872}" srcId="{8B9A973F-0D72-4AE5-A94A-3F78561632D4}" destId="{0919DD95-80E5-4433-AF4C-8501D70D6630}" srcOrd="0" destOrd="0" parTransId="{16C381A3-01BD-4715-83DE-8FE8C5E9CD9D}" sibTransId="{B4C8848B-9113-4B2C-B373-8FAC7F80CAF6}"/>
    <dgm:cxn modelId="{E853628B-967A-4EA1-9589-6A6A7E772CB5}" srcId="{8B9A973F-0D72-4AE5-A94A-3F78561632D4}" destId="{11017E22-8B8F-423F-A969-ED6214562166}" srcOrd="1" destOrd="0" parTransId="{0833EA50-8D2E-4906-9B49-2F67AB3614A6}" sibTransId="{7204EF78-6BE4-4CB3-883D-8A68A6303F43}"/>
    <dgm:cxn modelId="{B61EA6A7-066B-4C33-BB46-080F9A92E689}" type="presOf" srcId="{11017E22-8B8F-423F-A969-ED6214562166}" destId="{AC974216-5333-4657-9725-115A4C6A58A5}" srcOrd="0" destOrd="0" presId="urn:microsoft.com/office/officeart/2005/8/layout/vList5"/>
    <dgm:cxn modelId="{220A92B1-7F39-4980-9BC4-293E622950CC}" srcId="{8B9A973F-0D72-4AE5-A94A-3F78561632D4}" destId="{F066DF14-94D3-4566-9AF1-C3D1ACD0730F}" srcOrd="2" destOrd="0" parTransId="{7214330C-AB2A-4BA7-83D3-7C726DEB6928}" sibTransId="{49746CA2-9391-4842-B693-CE1E232D6B71}"/>
    <dgm:cxn modelId="{1120F5C3-F578-4486-BDA9-AE73CD07411E}" type="presOf" srcId="{9707F0B5-8F09-4C96-86E4-3C2C1DF2A58C}" destId="{0085170B-831B-447A-BD2B-692403A11B62}" srcOrd="0" destOrd="0" presId="urn:microsoft.com/office/officeart/2005/8/layout/vList5"/>
    <dgm:cxn modelId="{030CC2C9-1030-43E6-90C2-506D06020F74}" type="presOf" srcId="{F066DF14-94D3-4566-9AF1-C3D1ACD0730F}" destId="{D1BA66BE-ECDE-42B6-937B-77EEAB750A68}" srcOrd="0" destOrd="0" presId="urn:microsoft.com/office/officeart/2005/8/layout/vList5"/>
    <dgm:cxn modelId="{5A8423E8-5A99-4982-AFAA-C48883FCE609}" type="presOf" srcId="{0919DD95-80E5-4433-AF4C-8501D70D6630}" destId="{DF652577-987F-442E-BA53-7B1EACBD583C}" srcOrd="0" destOrd="0" presId="urn:microsoft.com/office/officeart/2005/8/layout/vList5"/>
    <dgm:cxn modelId="{D2265036-B09D-4B42-8AD4-88B76586009A}" type="presParOf" srcId="{01E04B60-0C97-4B4C-BD97-DA5CE0AAD495}" destId="{C9023E44-3846-4B85-8EDC-4FED8D4F9954}" srcOrd="0" destOrd="0" presId="urn:microsoft.com/office/officeart/2005/8/layout/vList5"/>
    <dgm:cxn modelId="{8F4B48D8-6B42-4931-872D-B663A4F8B69C}" type="presParOf" srcId="{C9023E44-3846-4B85-8EDC-4FED8D4F9954}" destId="{DF652577-987F-442E-BA53-7B1EACBD583C}" srcOrd="0" destOrd="0" presId="urn:microsoft.com/office/officeart/2005/8/layout/vList5"/>
    <dgm:cxn modelId="{8EF85DDA-4E5E-4B0A-A99D-DE31A39D4BF2}" type="presParOf" srcId="{01E04B60-0C97-4B4C-BD97-DA5CE0AAD495}" destId="{4BDEC1D5-ED55-40F2-9444-DB062F4E9685}" srcOrd="1" destOrd="0" presId="urn:microsoft.com/office/officeart/2005/8/layout/vList5"/>
    <dgm:cxn modelId="{88BAD9EA-5419-4585-A9AC-1B693BE0D89C}" type="presParOf" srcId="{01E04B60-0C97-4B4C-BD97-DA5CE0AAD495}" destId="{B0008CEC-FC2A-4FB5-A740-CC8ADD418B9C}" srcOrd="2" destOrd="0" presId="urn:microsoft.com/office/officeart/2005/8/layout/vList5"/>
    <dgm:cxn modelId="{44366416-9FC8-4369-A159-605CF6F445C3}" type="presParOf" srcId="{B0008CEC-FC2A-4FB5-A740-CC8ADD418B9C}" destId="{AC974216-5333-4657-9725-115A4C6A58A5}" srcOrd="0" destOrd="0" presId="urn:microsoft.com/office/officeart/2005/8/layout/vList5"/>
    <dgm:cxn modelId="{0A0332F3-98D1-4175-8C33-4E3C12D1BAD3}" type="presParOf" srcId="{01E04B60-0C97-4B4C-BD97-DA5CE0AAD495}" destId="{3D5C193D-5C7C-4C01-BB12-17230D4FD94C}" srcOrd="3" destOrd="0" presId="urn:microsoft.com/office/officeart/2005/8/layout/vList5"/>
    <dgm:cxn modelId="{BEB267DC-53C6-40CA-8A6C-F8B37425F2A5}" type="presParOf" srcId="{01E04B60-0C97-4B4C-BD97-DA5CE0AAD495}" destId="{C26DF2A9-FA3D-4886-B310-13AE52333D75}" srcOrd="4" destOrd="0" presId="urn:microsoft.com/office/officeart/2005/8/layout/vList5"/>
    <dgm:cxn modelId="{EBB78233-B603-419C-B5DC-9EA614DF6688}" type="presParOf" srcId="{C26DF2A9-FA3D-4886-B310-13AE52333D75}" destId="{D1BA66BE-ECDE-42B6-937B-77EEAB750A68}" srcOrd="0" destOrd="0" presId="urn:microsoft.com/office/officeart/2005/8/layout/vList5"/>
    <dgm:cxn modelId="{EC573926-03C4-41EF-B7BD-F252A1E56CB5}" type="presParOf" srcId="{01E04B60-0C97-4B4C-BD97-DA5CE0AAD495}" destId="{ACE57DB8-B97B-4824-AF94-382070615F5D}" srcOrd="5" destOrd="0" presId="urn:microsoft.com/office/officeart/2005/8/layout/vList5"/>
    <dgm:cxn modelId="{C149A2D2-8905-4AF5-831C-E23204F5717B}" type="presParOf" srcId="{01E04B60-0C97-4B4C-BD97-DA5CE0AAD495}" destId="{E2E30E14-E8B5-4236-BACF-C9E89B001E1C}" srcOrd="6" destOrd="0" presId="urn:microsoft.com/office/officeart/2005/8/layout/vList5"/>
    <dgm:cxn modelId="{E4F5354F-D3C0-48B7-9D38-83274890F1E2}" type="presParOf" srcId="{E2E30E14-E8B5-4236-BACF-C9E89B001E1C}" destId="{0085170B-831B-447A-BD2B-692403A11B6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2018B6-194E-47C1-8136-09527E7E3D14}">
      <dsp:nvSpPr>
        <dsp:cNvPr id="0" name=""/>
        <dsp:cNvSpPr/>
      </dsp:nvSpPr>
      <dsp:spPr>
        <a:xfrm>
          <a:off x="0" y="1365287"/>
          <a:ext cx="605142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F11BD-8B9E-425E-8A2A-4C3423C58FAF}">
      <dsp:nvSpPr>
        <dsp:cNvPr id="0" name=""/>
        <dsp:cNvSpPr/>
      </dsp:nvSpPr>
      <dsp:spPr>
        <a:xfrm>
          <a:off x="302571" y="1055327"/>
          <a:ext cx="4235998" cy="6199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111" tIns="0" rIns="160111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Śledzi się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postęp</a:t>
          </a:r>
          <a:r>
            <a:rPr lang="pl-PL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y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sp:txBody>
      <dsp:txXfrm>
        <a:off x="332833" y="1085589"/>
        <a:ext cx="4175474" cy="559396"/>
      </dsp:txXfrm>
    </dsp:sp>
    <dsp:sp modelId="{60D80556-F26B-46C4-8E19-BC530058FB88}">
      <dsp:nvSpPr>
        <dsp:cNvPr id="0" name=""/>
        <dsp:cNvSpPr/>
      </dsp:nvSpPr>
      <dsp:spPr>
        <a:xfrm>
          <a:off x="0" y="2317847"/>
          <a:ext cx="605142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F05C0C-57B2-4A70-B7A1-FBA2FF20873D}">
      <dsp:nvSpPr>
        <dsp:cNvPr id="0" name=""/>
        <dsp:cNvSpPr/>
      </dsp:nvSpPr>
      <dsp:spPr>
        <a:xfrm>
          <a:off x="302571" y="2007887"/>
          <a:ext cx="4235998" cy="619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111" tIns="0" rIns="160111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Łatwiej zarządza się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zasobami</a:t>
          </a:r>
          <a:r>
            <a:rPr lang="pl-PL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  <a:endParaRPr lang="en-US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32833" y="2038149"/>
        <a:ext cx="4175474" cy="559396"/>
      </dsp:txXfrm>
    </dsp:sp>
    <dsp:sp modelId="{4B60802A-35E3-45CA-B963-05E815CC1C43}">
      <dsp:nvSpPr>
        <dsp:cNvPr id="0" name=""/>
        <dsp:cNvSpPr/>
      </dsp:nvSpPr>
      <dsp:spPr>
        <a:xfrm>
          <a:off x="0" y="3270408"/>
          <a:ext cx="605142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F150D0-ACF5-4218-AF4D-2FD9D8BBF706}">
      <dsp:nvSpPr>
        <dsp:cNvPr id="0" name=""/>
        <dsp:cNvSpPr/>
      </dsp:nvSpPr>
      <dsp:spPr>
        <a:xfrm>
          <a:off x="302571" y="2960448"/>
          <a:ext cx="4235998" cy="6199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111" tIns="0" rIns="160111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Unika się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opóźnień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332833" y="2990710"/>
        <a:ext cx="4175474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52577-987F-442E-BA53-7B1EACBD583C}">
      <dsp:nvSpPr>
        <dsp:cNvPr id="0" name=""/>
        <dsp:cNvSpPr/>
      </dsp:nvSpPr>
      <dsp:spPr>
        <a:xfrm>
          <a:off x="1866507" y="2343"/>
          <a:ext cx="2099821" cy="112702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ista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sp:txBody>
      <dsp:txXfrm>
        <a:off x="1921524" y="57360"/>
        <a:ext cx="1989787" cy="1016992"/>
      </dsp:txXfrm>
    </dsp:sp>
    <dsp:sp modelId="{AC974216-5333-4657-9725-115A4C6A58A5}">
      <dsp:nvSpPr>
        <dsp:cNvPr id="0" name=""/>
        <dsp:cNvSpPr/>
      </dsp:nvSpPr>
      <dsp:spPr>
        <a:xfrm>
          <a:off x="1866507" y="1185720"/>
          <a:ext cx="2099821" cy="112702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daty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rozpoczęcia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zakończenia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sp:txBody>
      <dsp:txXfrm>
        <a:off x="1921524" y="1240737"/>
        <a:ext cx="1989787" cy="1016992"/>
      </dsp:txXfrm>
    </dsp:sp>
    <dsp:sp modelId="{D1BA66BE-ECDE-42B6-937B-77EEAB750A68}">
      <dsp:nvSpPr>
        <dsp:cNvPr id="0" name=""/>
        <dsp:cNvSpPr/>
      </dsp:nvSpPr>
      <dsp:spPr>
        <a:xfrm>
          <a:off x="1866507" y="2369098"/>
          <a:ext cx="2099821" cy="11270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zasoby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sp:txBody>
      <dsp:txXfrm>
        <a:off x="1921524" y="2424115"/>
        <a:ext cx="1989787" cy="1016992"/>
      </dsp:txXfrm>
    </dsp:sp>
    <dsp:sp modelId="{0085170B-831B-447A-BD2B-692403A11B62}">
      <dsp:nvSpPr>
        <dsp:cNvPr id="0" name=""/>
        <dsp:cNvSpPr/>
      </dsp:nvSpPr>
      <dsp:spPr>
        <a:xfrm>
          <a:off x="1866507" y="3552476"/>
          <a:ext cx="2099821" cy="112702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odpowiedzialni</a:t>
          </a:r>
          <a:r>
            <a:rPr lang="en-US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921524" y="3607493"/>
        <a:ext cx="1989787" cy="10169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en-US" sz="1800" dirty="0" err="1"/>
              <a:t>Planowanie</a:t>
            </a:r>
            <a:r>
              <a:rPr lang="en-US" sz="1800" dirty="0"/>
              <a:t> </a:t>
            </a:r>
            <a:r>
              <a:rPr lang="en-US" sz="1800" dirty="0" err="1"/>
              <a:t>strategii</a:t>
            </a:r>
            <a:r>
              <a:rPr lang="en-US" sz="1800" dirty="0"/>
              <a:t> </a:t>
            </a:r>
            <a:r>
              <a:rPr lang="en-US" sz="1800" dirty="0" err="1"/>
              <a:t>zrównoważonego</a:t>
            </a:r>
            <a:r>
              <a:rPr lang="en-US" sz="1800" dirty="0"/>
              <a:t> </a:t>
            </a:r>
            <a:r>
              <a:rPr lang="en-US" sz="1800" dirty="0" err="1"/>
              <a:t>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soba piszący w Notatniku">
            <a:extLst>
              <a:ext uri="{FF2B5EF4-FFF2-40B4-BE49-F238E27FC236}">
                <a16:creationId xmlns:a16="http://schemas.microsoft.com/office/drawing/2014/main" id="{E43A1FC7-44A4-CE75-FE50-C748887461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920" b="6587"/>
          <a:stretch>
            <a:fillRect/>
          </a:stretch>
        </p:blipFill>
        <p:spPr>
          <a:xfrm>
            <a:off x="1" y="772773"/>
            <a:ext cx="8479823" cy="60141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4736" dirty="0"/>
              <a:t>Dlaczego warto planować działania ESG?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E0D4A93-7389-0153-702C-D8046DBDFC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2339106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778" y="1374180"/>
            <a:ext cx="3064828" cy="4815492"/>
          </a:xfrm>
        </p:spPr>
        <p:txBody>
          <a:bodyPr>
            <a:normAutofit/>
          </a:bodyPr>
          <a:lstStyle/>
          <a:p>
            <a:r>
              <a:t>Czym jest harmonogram działań?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EF4CB1E-D914-9292-E0FE-95964514C7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1109991"/>
              </p:ext>
            </p:extLst>
          </p:nvPr>
        </p:nvGraphicFramePr>
        <p:xfrm>
          <a:off x="4123914" y="1507826"/>
          <a:ext cx="5832837" cy="4681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/>
          </a:bodyPr>
          <a:lstStyle/>
          <a:p>
            <a:r>
              <a:rPr dirty="0" err="1"/>
              <a:t>Wykres</a:t>
            </a:r>
            <a:r>
              <a:rPr dirty="0"/>
              <a:t> </a:t>
            </a:r>
            <a:r>
              <a:rPr dirty="0" err="1"/>
              <a:t>Gantta</a:t>
            </a:r>
            <a:r>
              <a:rPr dirty="0"/>
              <a:t> – </a:t>
            </a:r>
            <a:r>
              <a:rPr dirty="0" err="1"/>
              <a:t>podstawowe</a:t>
            </a:r>
            <a:r>
              <a:rPr dirty="0"/>
              <a:t> </a:t>
            </a:r>
            <a:r>
              <a:rPr dirty="0" err="1"/>
              <a:t>pojęcia</a:t>
            </a:r>
            <a:endParaRPr dirty="0"/>
          </a:p>
        </p:txBody>
      </p:sp>
      <p:pic>
        <p:nvPicPr>
          <p:cNvPr id="5" name="Picture 4" descr="Kolorowe linijki i zapodajniki">
            <a:extLst>
              <a:ext uri="{FF2B5EF4-FFF2-40B4-BE49-F238E27FC236}">
                <a16:creationId xmlns:a16="http://schemas.microsoft.com/office/drawing/2014/main" id="{34A8768E-1FFE-6272-9CAB-C3408BFBBF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741" r="11949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2818957"/>
            <a:ext cx="4244462" cy="337071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Wizualne przedstawienie kolejnych etapów projektu z uwzględnieniem czasu.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/>
          </a:bodyPr>
          <a:lstStyle/>
          <a:p>
            <a:r>
              <a:rPr lang="pl-PL" sz="3596" dirty="0"/>
              <a:t>Kroki tworzenia wykresu Gantta w Excelu</a:t>
            </a:r>
          </a:p>
        </p:txBody>
      </p:sp>
      <p:pic>
        <p:nvPicPr>
          <p:cNvPr id="5" name="Picture 4" descr="Strona w terminarzu">
            <a:extLst>
              <a:ext uri="{FF2B5EF4-FFF2-40B4-BE49-F238E27FC236}">
                <a16:creationId xmlns:a16="http://schemas.microsoft.com/office/drawing/2014/main" id="{10CC6306-6CC7-DBA3-133F-D718C944A7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551" r="23914" b="-1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2818957"/>
            <a:ext cx="4244462" cy="337071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1. Otwórz Excel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2. Wprowadź zadania i daty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3. Użyj paska danych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4. Sformatuj jako "Gantt".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ykresy finansowe na ciemnym wyświetlaczu">
            <a:extLst>
              <a:ext uri="{FF2B5EF4-FFF2-40B4-BE49-F238E27FC236}">
                <a16:creationId xmlns:a16="http://schemas.microsoft.com/office/drawing/2014/main" id="{4F84FD91-7059-4BF1-411C-BF245FF655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34" r="8842"/>
          <a:stretch>
            <a:fillRect/>
          </a:stretch>
        </p:blipFill>
        <p:spPr>
          <a:xfrm>
            <a:off x="449362" y="772769"/>
            <a:ext cx="8479823" cy="60141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379" y="1043534"/>
            <a:ext cx="3021774" cy="2088232"/>
          </a:xfrm>
          <a:noFill/>
        </p:spPr>
        <p:txBody>
          <a:bodyPr vert="horz" lIns="80189" tIns="40094" rIns="80189" bIns="40094" rtlCol="0" anchor="b" anchorCtr="0">
            <a:norm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Zadanie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err="1">
                <a:solidFill>
                  <a:schemeClr val="bg1"/>
                </a:solidFill>
              </a:rPr>
              <a:t>stwórz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własny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harmonogram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działań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125" y="3426156"/>
            <a:ext cx="3021775" cy="1302555"/>
          </a:xfrm>
          <a:noFill/>
        </p:spPr>
        <p:txBody>
          <a:bodyPr vert="horz" lIns="80189" tIns="40094" rIns="80189" bIns="40094" rtlCol="0">
            <a:no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dirty="0">
                <a:solidFill>
                  <a:schemeClr val="bg1"/>
                </a:solidFill>
              </a:rPr>
              <a:t>Na </a:t>
            </a:r>
            <a:r>
              <a:rPr lang="en-US" sz="2600" dirty="0" err="1">
                <a:solidFill>
                  <a:schemeClr val="bg1"/>
                </a:solidFill>
              </a:rPr>
              <a:t>podstawie</a:t>
            </a:r>
            <a:r>
              <a:rPr lang="en-US" sz="2600" dirty="0">
                <a:solidFill>
                  <a:schemeClr val="bg1"/>
                </a:solidFill>
              </a:rPr>
              <a:t> </a:t>
            </a:r>
            <a:r>
              <a:rPr lang="en-US" sz="2600" dirty="0" err="1">
                <a:solidFill>
                  <a:schemeClr val="bg1"/>
                </a:solidFill>
              </a:rPr>
              <a:t>scenariusza</a:t>
            </a:r>
            <a:r>
              <a:rPr lang="en-US" sz="2600" dirty="0">
                <a:solidFill>
                  <a:schemeClr val="bg1"/>
                </a:solidFill>
              </a:rPr>
              <a:t> ESG </a:t>
            </a:r>
            <a:r>
              <a:rPr lang="en-US" sz="2600" dirty="0" err="1">
                <a:solidFill>
                  <a:schemeClr val="bg1"/>
                </a:solidFill>
              </a:rPr>
              <a:t>przygotuj</a:t>
            </a:r>
            <a:r>
              <a:rPr lang="en-US" sz="2600" dirty="0">
                <a:solidFill>
                  <a:schemeClr val="bg1"/>
                </a:solidFill>
              </a:rPr>
              <a:t> </a:t>
            </a:r>
            <a:r>
              <a:rPr lang="en-US" sz="2600" dirty="0" err="1">
                <a:solidFill>
                  <a:schemeClr val="bg1"/>
                </a:solidFill>
              </a:rPr>
              <a:t>harmonogram</a:t>
            </a:r>
            <a:r>
              <a:rPr lang="en-US" sz="2600" dirty="0">
                <a:solidFill>
                  <a:schemeClr val="bg1"/>
                </a:solidFill>
              </a:rPr>
              <a:t> </a:t>
            </a:r>
            <a:r>
              <a:rPr lang="en-US" sz="2600" dirty="0" err="1">
                <a:solidFill>
                  <a:schemeClr val="bg1"/>
                </a:solidFill>
              </a:rPr>
              <a:t>i</a:t>
            </a:r>
            <a:r>
              <a:rPr lang="en-US" sz="2600" dirty="0">
                <a:solidFill>
                  <a:schemeClr val="bg1"/>
                </a:solidFill>
              </a:rPr>
              <a:t> </a:t>
            </a:r>
            <a:r>
              <a:rPr lang="en-US" sz="2600" dirty="0" err="1">
                <a:solidFill>
                  <a:schemeClr val="bg1"/>
                </a:solidFill>
              </a:rPr>
              <a:t>wykres</a:t>
            </a:r>
            <a:r>
              <a:rPr lang="en-US" sz="2600" dirty="0">
                <a:solidFill>
                  <a:schemeClr val="bg1"/>
                </a:solidFill>
              </a:rPr>
              <a:t> w </a:t>
            </a:r>
            <a:r>
              <a:rPr lang="en-US" sz="2600" dirty="0" err="1">
                <a:solidFill>
                  <a:schemeClr val="bg1"/>
                </a:solidFill>
              </a:rPr>
              <a:t>Excelu</a:t>
            </a:r>
            <a:r>
              <a:rPr lang="en-US" sz="2600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977" y="1997593"/>
            <a:ext cx="2841772" cy="3564488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chemeClr val="tx1"/>
                </a:solidFill>
              </a:rPr>
              <a:t>Porównanie i dyskusja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9372" y="2111025"/>
            <a:ext cx="4855161" cy="345105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600" dirty="0"/>
              <a:t>W </a:t>
            </a:r>
            <a:r>
              <a:rPr sz="2600" dirty="0" err="1"/>
              <a:t>parach</a:t>
            </a:r>
            <a:r>
              <a:rPr sz="2600" dirty="0"/>
              <a:t> </a:t>
            </a:r>
            <a:r>
              <a:rPr sz="2600" dirty="0" err="1"/>
              <a:t>porównajcie</a:t>
            </a:r>
            <a:r>
              <a:rPr sz="2600" dirty="0"/>
              <a:t> </a:t>
            </a:r>
            <a:r>
              <a:rPr sz="2600" dirty="0" err="1"/>
              <a:t>swoje</a:t>
            </a:r>
            <a:r>
              <a:rPr sz="2600" dirty="0"/>
              <a:t> </a:t>
            </a:r>
            <a:r>
              <a:rPr sz="2600" dirty="0" err="1"/>
              <a:t>harmonogramy</a:t>
            </a:r>
            <a:r>
              <a:rPr sz="2600" dirty="0"/>
              <a:t> </a:t>
            </a:r>
            <a:r>
              <a:rPr sz="2600" dirty="0" err="1"/>
              <a:t>i</a:t>
            </a:r>
            <a:r>
              <a:rPr sz="2600" dirty="0"/>
              <a:t> </a:t>
            </a:r>
            <a:r>
              <a:rPr sz="2600" dirty="0" err="1"/>
              <a:t>zaproponujcie</a:t>
            </a:r>
            <a:r>
              <a:rPr sz="2600" dirty="0"/>
              <a:t> </a:t>
            </a:r>
            <a:r>
              <a:rPr sz="2600" dirty="0" err="1"/>
              <a:t>usprawnienia</a:t>
            </a:r>
            <a:r>
              <a:rPr sz="2600" dirty="0"/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181</TotalTime>
  <Words>152</Words>
  <Application>Microsoft Office PowerPoint</Application>
  <PresentationFormat>Niestandardowy</PresentationFormat>
  <Paragraphs>25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Arial</vt:lpstr>
      <vt:lpstr>Calibri</vt:lpstr>
      <vt:lpstr>Open Sans</vt:lpstr>
      <vt:lpstr>Motyw pakietu Office</vt:lpstr>
      <vt:lpstr>Tytuł prezentacji: Planowanie strategii zrównoważonego rozwoju  Opracował: Przemysław Żukiewicz</vt:lpstr>
      <vt:lpstr>Prezentacja programu PowerPoint</vt:lpstr>
      <vt:lpstr>Dlaczego warto planować działania ESG?</vt:lpstr>
      <vt:lpstr>Czym jest harmonogram działań?</vt:lpstr>
      <vt:lpstr>Wykres Gantta – podstawowe pojęcia</vt:lpstr>
      <vt:lpstr>Kroki tworzenia wykresu Gantta w Excelu</vt:lpstr>
      <vt:lpstr>Zadanie: stwórz własny harmonogram działań</vt:lpstr>
      <vt:lpstr>Porównanie i dyskusja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2025-07-06T22:30:51Z</dcterms:modified>
</cp:coreProperties>
</file>